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56" r:id="rId2"/>
    <p:sldId id="432" r:id="rId3"/>
    <p:sldId id="294" r:id="rId4"/>
    <p:sldId id="336" r:id="rId5"/>
    <p:sldId id="337" r:id="rId6"/>
    <p:sldId id="338" r:id="rId7"/>
    <p:sldId id="464" r:id="rId8"/>
    <p:sldId id="335" r:id="rId9"/>
    <p:sldId id="295" r:id="rId10"/>
    <p:sldId id="448" r:id="rId11"/>
    <p:sldId id="342" r:id="rId12"/>
    <p:sldId id="343" r:id="rId13"/>
    <p:sldId id="344" r:id="rId14"/>
    <p:sldId id="345" r:id="rId15"/>
    <p:sldId id="340" r:id="rId16"/>
    <p:sldId id="346" r:id="rId17"/>
    <p:sldId id="347" r:id="rId18"/>
    <p:sldId id="351" r:id="rId19"/>
    <p:sldId id="348" r:id="rId20"/>
    <p:sldId id="349" r:id="rId21"/>
    <p:sldId id="350" r:id="rId22"/>
    <p:sldId id="361" r:id="rId23"/>
    <p:sldId id="353" r:id="rId24"/>
    <p:sldId id="358" r:id="rId25"/>
    <p:sldId id="359" r:id="rId26"/>
    <p:sldId id="360" r:id="rId27"/>
    <p:sldId id="356" r:id="rId28"/>
    <p:sldId id="362" r:id="rId29"/>
    <p:sldId id="364" r:id="rId30"/>
    <p:sldId id="365" r:id="rId31"/>
    <p:sldId id="366" r:id="rId32"/>
    <p:sldId id="367" r:id="rId33"/>
    <p:sldId id="371" r:id="rId34"/>
    <p:sldId id="368" r:id="rId35"/>
    <p:sldId id="369" r:id="rId36"/>
    <p:sldId id="370" r:id="rId37"/>
    <p:sldId id="372" r:id="rId38"/>
    <p:sldId id="373" r:id="rId39"/>
    <p:sldId id="374" r:id="rId40"/>
    <p:sldId id="375" r:id="rId41"/>
    <p:sldId id="449" r:id="rId42"/>
    <p:sldId id="376" r:id="rId43"/>
    <p:sldId id="377" r:id="rId44"/>
    <p:sldId id="379" r:id="rId45"/>
    <p:sldId id="450" r:id="rId46"/>
    <p:sldId id="378" r:id="rId47"/>
    <p:sldId id="381" r:id="rId48"/>
    <p:sldId id="451" r:id="rId49"/>
    <p:sldId id="453" r:id="rId50"/>
    <p:sldId id="454" r:id="rId51"/>
    <p:sldId id="455" r:id="rId52"/>
    <p:sldId id="384" r:id="rId53"/>
    <p:sldId id="385" r:id="rId54"/>
    <p:sldId id="386" r:id="rId55"/>
    <p:sldId id="387" r:id="rId56"/>
    <p:sldId id="388" r:id="rId57"/>
    <p:sldId id="389" r:id="rId58"/>
    <p:sldId id="465" r:id="rId59"/>
    <p:sldId id="383" r:id="rId60"/>
    <p:sldId id="456" r:id="rId61"/>
    <p:sldId id="390" r:id="rId62"/>
    <p:sldId id="393" r:id="rId63"/>
    <p:sldId id="391" r:id="rId64"/>
    <p:sldId id="394" r:id="rId65"/>
    <p:sldId id="461" r:id="rId66"/>
    <p:sldId id="396" r:id="rId67"/>
    <p:sldId id="435" r:id="rId68"/>
    <p:sldId id="466" r:id="rId69"/>
    <p:sldId id="447" r:id="rId70"/>
    <p:sldId id="398" r:id="rId71"/>
    <p:sldId id="436" r:id="rId72"/>
    <p:sldId id="438" r:id="rId73"/>
    <p:sldId id="442" r:id="rId74"/>
    <p:sldId id="441" r:id="rId75"/>
    <p:sldId id="440" r:id="rId76"/>
    <p:sldId id="439" r:id="rId77"/>
    <p:sldId id="444" r:id="rId78"/>
    <p:sldId id="445" r:id="rId79"/>
    <p:sldId id="443" r:id="rId80"/>
    <p:sldId id="446" r:id="rId81"/>
    <p:sldId id="406" r:id="rId82"/>
    <p:sldId id="407" r:id="rId83"/>
    <p:sldId id="410" r:id="rId84"/>
    <p:sldId id="411" r:id="rId85"/>
    <p:sldId id="412" r:id="rId86"/>
    <p:sldId id="452" r:id="rId87"/>
    <p:sldId id="413" r:id="rId88"/>
    <p:sldId id="458" r:id="rId89"/>
    <p:sldId id="459" r:id="rId90"/>
    <p:sldId id="460" r:id="rId91"/>
    <p:sldId id="457" r:id="rId92"/>
    <p:sldId id="462" r:id="rId93"/>
    <p:sldId id="463" r:id="rId94"/>
    <p:sldId id="419" r:id="rId95"/>
    <p:sldId id="420" r:id="rId96"/>
    <p:sldId id="430" r:id="rId97"/>
    <p:sldId id="431" r:id="rId98"/>
    <p:sldId id="42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65"/>
            <p14:sldId id="383"/>
            <p14:sldId id="456"/>
            <p14:sldId id="390"/>
            <p14:sldId id="393"/>
            <p14:sldId id="391"/>
            <p14:sldId id="394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60" autoAdjust="0"/>
    <p:restoredTop sz="94637"/>
  </p:normalViewPr>
  <p:slideViewPr>
    <p:cSldViewPr snapToGrid="0">
      <p:cViewPr varScale="1">
        <p:scale>
          <a:sx n="90" d="100"/>
          <a:sy n="90" d="100"/>
        </p:scale>
        <p:origin x="6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946173" y="2037655"/>
            <a:ext cx="3464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1" y="1690688"/>
            <a:ext cx="9572625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openmdao_course_files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lab_0.py</a:t>
            </a:r>
            <a:br>
              <a:rPr lang="en-US" sz="3200" dirty="0"/>
            </a:b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Breguet equation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9" y="393217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check lab_0.py       </a:t>
            </a:r>
            <a:r>
              <a:rPr lang="en-US" sz="2800" dirty="0">
                <a:solidFill>
                  <a:srgbClr val="002060"/>
                </a:solidFill>
              </a:rPr>
              <a:t>(checks for errors)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 </a:t>
            </a:r>
            <a:r>
              <a:rPr lang="en-US" sz="2800" dirty="0">
                <a:solidFill>
                  <a:srgbClr val="002060"/>
                </a:solidFill>
              </a:rPr>
              <a:t>(creates an N2 diagram in browser)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the problem</a:t>
            </a:r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look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/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/>
              <a:t>Newton’s Method is simple in one dimension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762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(Gradient Based!)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9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and </a:t>
            </a:r>
            <a:r>
              <a:rPr lang="en-US" sz="2400"/>
              <a:t>build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lab_1.py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78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 (ergo, on Windows machines)</a:t>
            </a:r>
          </a:p>
          <a:p>
            <a:pPr lvl="1"/>
            <a:r>
              <a:rPr lang="en-US" dirty="0"/>
              <a:t>SLSQP method is the standard constrained opt in OpenMDAO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way better (SNOPT algorithm) but really only builds on Linux/</a:t>
            </a:r>
            <a:r>
              <a:rPr lang="en-US" dirty="0" err="1"/>
              <a:t>MacOSX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044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the first half of 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</a:t>
            </a:r>
            <a:r>
              <a:rPr lang="en-US" dirty="0"/>
              <a:t> 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24824</TotalTime>
  <Words>2753</Words>
  <Application>Microsoft Office PowerPoint</Application>
  <PresentationFormat>Widescreen</PresentationFormat>
  <Paragraphs>640</Paragraphs>
  <Slides>98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Cambria Math</vt:lpstr>
      <vt:lpstr>Courier New</vt:lpstr>
      <vt:lpstr>Helvetica</vt:lpstr>
      <vt:lpstr>Office Theme</vt:lpstr>
      <vt:lpstr>PowerPoint Presentation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</vt:lpstr>
      <vt:lpstr>Newton Solver (Gradient Based!)</vt:lpstr>
      <vt:lpstr>Newton Solver needs some partial derivatives! </vt:lpstr>
      <vt:lpstr>Partial Derivatives in OpenMDAO</vt:lpstr>
      <vt:lpstr>Lab # 1 : Aircraft Sizing</vt:lpstr>
      <vt:lpstr>Lab # 1 : Aircraft Sizing</vt:lpstr>
      <vt:lpstr>Lab # 1 : Aircraft Sizing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579</cp:revision>
  <dcterms:created xsi:type="dcterms:W3CDTF">2017-11-15T13:23:23Z</dcterms:created>
  <dcterms:modified xsi:type="dcterms:W3CDTF">2019-08-21T03:08:04Z</dcterms:modified>
</cp:coreProperties>
</file>